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1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7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5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18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9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82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7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05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10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2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C599-5EEE-4137-A151-B6DC115444C2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A521-DF24-4130-A49E-3AD11931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1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04813" y="447672"/>
            <a:ext cx="2516187" cy="1470028"/>
            <a:chOff x="404813" y="447672"/>
            <a:chExt cx="4167187" cy="1876428"/>
          </a:xfrm>
        </p:grpSpPr>
        <p:pic>
          <p:nvPicPr>
            <p:cNvPr id="1027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042988" y="857250"/>
              <a:ext cx="186690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404813" y="447672"/>
              <a:ext cx="4167187" cy="1876428"/>
              <a:chOff x="404813" y="447672"/>
              <a:chExt cx="4181475" cy="1866903"/>
            </a:xfrm>
          </p:grpSpPr>
          <p:pic>
            <p:nvPicPr>
              <p:cNvPr id="1028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 flipV="1">
                <a:off x="0" y="862013"/>
                <a:ext cx="1857375" cy="1047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6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095500" y="852485"/>
                <a:ext cx="1857375" cy="1047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5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143251" y="857247"/>
                <a:ext cx="1847850" cy="10382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181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038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7886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6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</vt:vector>
  </TitlesOfParts>
  <Company>LBI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Jenkins, Angela</dc:creator>
  <cp:lastModifiedBy>Jenkins, Angela</cp:lastModifiedBy>
  <cp:revision>1</cp:revision>
  <dcterms:created xsi:type="dcterms:W3CDTF">2017-10-09T13:26:08Z</dcterms:created>
  <dcterms:modified xsi:type="dcterms:W3CDTF">2017-10-09T13:27:37Z</dcterms:modified>
</cp:coreProperties>
</file>